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2A4E8-171E-4FEC-9B8C-96E105F9F217}" type="datetimeFigureOut">
              <a:rPr lang="nl-BE" smtClean="0"/>
              <a:t>15/03/2025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EF87D-67ED-4047-9F17-A97AFFCD914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329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2A4E8-171E-4FEC-9B8C-96E105F9F217}" type="datetimeFigureOut">
              <a:rPr lang="nl-BE" smtClean="0"/>
              <a:t>15/03/2025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EF87D-67ED-4047-9F17-A97AFFCD914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41686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2A4E8-171E-4FEC-9B8C-96E105F9F217}" type="datetimeFigureOut">
              <a:rPr lang="nl-BE" smtClean="0"/>
              <a:t>15/03/2025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EF87D-67ED-4047-9F17-A97AFFCD914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94306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2A4E8-171E-4FEC-9B8C-96E105F9F217}" type="datetimeFigureOut">
              <a:rPr lang="nl-BE" smtClean="0"/>
              <a:t>15/03/2025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EF87D-67ED-4047-9F17-A97AFFCD914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49048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2A4E8-171E-4FEC-9B8C-96E105F9F217}" type="datetimeFigureOut">
              <a:rPr lang="nl-BE" smtClean="0"/>
              <a:t>15/03/2025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EF87D-67ED-4047-9F17-A97AFFCD914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32927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2A4E8-171E-4FEC-9B8C-96E105F9F217}" type="datetimeFigureOut">
              <a:rPr lang="nl-BE" smtClean="0"/>
              <a:t>15/03/2025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EF87D-67ED-4047-9F17-A97AFFCD914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96342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2A4E8-171E-4FEC-9B8C-96E105F9F217}" type="datetimeFigureOut">
              <a:rPr lang="nl-BE" smtClean="0"/>
              <a:t>15/03/2025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EF87D-67ED-4047-9F17-A97AFFCD914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96781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2A4E8-171E-4FEC-9B8C-96E105F9F217}" type="datetimeFigureOut">
              <a:rPr lang="nl-BE" smtClean="0"/>
              <a:t>15/03/2025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EF87D-67ED-4047-9F17-A97AFFCD914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54310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2A4E8-171E-4FEC-9B8C-96E105F9F217}" type="datetimeFigureOut">
              <a:rPr lang="nl-BE" smtClean="0"/>
              <a:t>15/03/2025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EF87D-67ED-4047-9F17-A97AFFCD914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27775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2A4E8-171E-4FEC-9B8C-96E105F9F217}" type="datetimeFigureOut">
              <a:rPr lang="nl-BE" smtClean="0"/>
              <a:t>15/03/2025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EF87D-67ED-4047-9F17-A97AFFCD914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33502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2A4E8-171E-4FEC-9B8C-96E105F9F217}" type="datetimeFigureOut">
              <a:rPr lang="nl-BE" smtClean="0"/>
              <a:t>15/03/2025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EF87D-67ED-4047-9F17-A97AFFCD914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34734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2A4E8-171E-4FEC-9B8C-96E105F9F217}" type="datetimeFigureOut">
              <a:rPr lang="nl-BE" smtClean="0"/>
              <a:t>15/03/2025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EF87D-67ED-4047-9F17-A97AFFCD914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23951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im.schamp@clusterbrakel.b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107504" y="2627615"/>
            <a:ext cx="8930460" cy="4185761"/>
          </a:xfrm>
          <a:prstGeom prst="rect">
            <a:avLst/>
          </a:prstGeom>
          <a:solidFill>
            <a:srgbClr val="FFC000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Tekstvak 3"/>
          <p:cNvSpPr txBox="1"/>
          <p:nvPr/>
        </p:nvSpPr>
        <p:spPr>
          <a:xfrm>
            <a:off x="35496" y="35913"/>
            <a:ext cx="7992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b="1" smtClean="0"/>
              <a:t>Hoe ga ik te werk?</a:t>
            </a:r>
            <a:endParaRPr lang="nl-BE" sz="3200" b="1"/>
          </a:p>
        </p:txBody>
      </p:sp>
      <p:sp>
        <p:nvSpPr>
          <p:cNvPr id="5" name="Afgeronde rechthoek 4"/>
          <p:cNvSpPr/>
          <p:nvPr/>
        </p:nvSpPr>
        <p:spPr>
          <a:xfrm>
            <a:off x="6877724" y="260648"/>
            <a:ext cx="2160240" cy="36004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BE" b="1" smtClean="0"/>
              <a:t>DIALOOG</a:t>
            </a:r>
            <a:endParaRPr lang="nl-BE" b="1"/>
          </a:p>
        </p:txBody>
      </p:sp>
      <p:pic>
        <p:nvPicPr>
          <p:cNvPr id="1030" name="Picture 6" descr="ZOUFFF! - Leermiddel Frans voor de lagere school - VAN I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-99392"/>
            <a:ext cx="1168197" cy="1168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kstvak 29"/>
          <p:cNvSpPr txBox="1"/>
          <p:nvPr/>
        </p:nvSpPr>
        <p:spPr>
          <a:xfrm>
            <a:off x="107504" y="605006"/>
            <a:ext cx="799288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nl-BE" sz="1400" i="1" smtClean="0"/>
              <a:t>Vul je naam in bij de titel.</a:t>
            </a:r>
          </a:p>
          <a:p>
            <a:pPr marL="342900" indent="-342900">
              <a:buAutoNum type="arabicPeriod"/>
            </a:pPr>
            <a:r>
              <a:rPr lang="nl-BE" sz="1400" i="1" smtClean="0"/>
              <a:t>Vervang de blauwe kaders door een foto van jezelf/broers/zussen/ouders/grootouders.</a:t>
            </a:r>
          </a:p>
          <a:p>
            <a:pPr marL="342900" indent="-342900">
              <a:buAutoNum type="arabicPeriod"/>
            </a:pPr>
            <a:r>
              <a:rPr lang="nl-BE" sz="1400" i="1" smtClean="0"/>
              <a:t>Vul de namen in in de oranje doosjes.</a:t>
            </a:r>
          </a:p>
          <a:p>
            <a:pPr marL="342900" indent="-342900">
              <a:buAutoNum type="arabicPeriod"/>
            </a:pPr>
            <a:r>
              <a:rPr lang="nl-BE" sz="1400" i="1" smtClean="0"/>
              <a:t>Sla alles op en stuur de powerpoint terug naar </a:t>
            </a:r>
            <a:r>
              <a:rPr lang="nl-BE" sz="1400" i="1" smtClean="0">
                <a:hlinkClick r:id="rId3"/>
              </a:rPr>
              <a:t>tim.schamp@clusterbrakel.be</a:t>
            </a:r>
            <a:r>
              <a:rPr lang="nl-BE" sz="1400" i="1" smtClean="0"/>
              <a:t> .</a:t>
            </a:r>
            <a:br>
              <a:rPr lang="nl-BE" sz="1400" i="1" smtClean="0"/>
            </a:br>
            <a:r>
              <a:rPr lang="nl-BE" sz="1400" i="1" smtClean="0"/>
              <a:t>(ten laatste donderdag 18u.)</a:t>
            </a:r>
          </a:p>
          <a:p>
            <a:pPr marL="342900" indent="-342900">
              <a:buAutoNum type="arabicPeriod"/>
            </a:pPr>
            <a:r>
              <a:rPr lang="nl-BE" sz="1400" i="1" smtClean="0"/>
              <a:t>Studeer het bijhorende dialoogje uit het hoofd.</a:t>
            </a:r>
            <a:br>
              <a:rPr lang="nl-BE" sz="1400" i="1" smtClean="0"/>
            </a:br>
            <a:r>
              <a:rPr lang="nl-BE" sz="1400" i="1" smtClean="0"/>
              <a:t>(Het dialoogje mag aangepast worden zodat deze beter aansluit bij de gezinssituatie.)</a:t>
            </a:r>
            <a:endParaRPr lang="nl-BE" sz="1400" i="1"/>
          </a:p>
        </p:txBody>
      </p:sp>
      <p:sp>
        <p:nvSpPr>
          <p:cNvPr id="7" name="Tekstvak 6"/>
          <p:cNvSpPr txBox="1"/>
          <p:nvPr/>
        </p:nvSpPr>
        <p:spPr>
          <a:xfrm>
            <a:off x="106036" y="2636912"/>
            <a:ext cx="8931928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Bonjour. Je m’appelle ………………………………… .Je suis ……………………………….. .</a:t>
            </a:r>
          </a:p>
          <a:p>
            <a:r>
              <a:rPr lang="en-US" sz="1400" smtClean="0"/>
              <a:t>Je viens de Flandre et je suis de ………………………………………. Voilà ma famille.</a:t>
            </a:r>
          </a:p>
          <a:p>
            <a:r>
              <a:rPr lang="en-US" sz="1400" smtClean="0"/>
              <a:t/>
            </a:r>
            <a:br>
              <a:rPr lang="en-US" sz="1400" smtClean="0"/>
            </a:br>
            <a:r>
              <a:rPr lang="en-US" sz="1400" smtClean="0"/>
              <a:t>J’ai ............................................................................................................................................................................................ .</a:t>
            </a:r>
            <a:br>
              <a:rPr lang="en-US" sz="1400" smtClean="0"/>
            </a:br>
            <a:r>
              <a:rPr lang="en-US" sz="1400" smtClean="0"/>
              <a:t>(kies uit: un frère naam et une soeur naam, deux frères/soeurs namen, je n’ai pas de frères ou de soeurs).</a:t>
            </a:r>
            <a:br>
              <a:rPr lang="en-US" sz="1400" smtClean="0"/>
            </a:br>
            <a:endParaRPr lang="en-US" sz="1400" smtClean="0"/>
          </a:p>
          <a:p>
            <a:r>
              <a:rPr lang="en-US" sz="1400" smtClean="0"/>
              <a:t>Voilà ma mère …………………………. Elle est gentille.</a:t>
            </a:r>
            <a:br>
              <a:rPr lang="en-US" sz="1400" smtClean="0"/>
            </a:br>
            <a:r>
              <a:rPr lang="nl-BE" sz="1400" smtClean="0"/>
              <a:t>E</a:t>
            </a:r>
            <a:r>
              <a:rPr lang="nl-BE" sz="1400" smtClean="0"/>
              <a:t>lle est la femme de </a:t>
            </a:r>
            <a:r>
              <a:rPr lang="en-US" sz="1400" smtClean="0"/>
              <a:t>………………………….</a:t>
            </a:r>
            <a:r>
              <a:rPr lang="en-US" sz="1400" smtClean="0"/>
              <a:t>. Il est super.</a:t>
            </a:r>
            <a:br>
              <a:rPr lang="en-US" sz="1400" smtClean="0"/>
            </a:br>
            <a:r>
              <a:rPr lang="nl-BE" sz="1400" smtClean="0"/>
              <a:t/>
            </a:r>
            <a:br>
              <a:rPr lang="nl-BE" sz="1400" smtClean="0"/>
            </a:br>
            <a:r>
              <a:rPr lang="en-US" sz="1400" smtClean="0"/>
              <a:t>………………………… </a:t>
            </a:r>
            <a:r>
              <a:rPr lang="nl-BE" sz="1400" smtClean="0"/>
              <a:t>et </a:t>
            </a:r>
            <a:r>
              <a:rPr lang="en-US" sz="1400" smtClean="0"/>
              <a:t>………………………… s</a:t>
            </a:r>
            <a:r>
              <a:rPr lang="nl-BE" sz="1400" smtClean="0"/>
              <a:t>ont les parents de ma mère</a:t>
            </a:r>
            <a:r>
              <a:rPr lang="en-US" sz="1400" smtClean="0"/>
              <a:t>. (naam grootouders)</a:t>
            </a:r>
            <a:endParaRPr lang="nl-BE" sz="1400" smtClean="0"/>
          </a:p>
          <a:p>
            <a:r>
              <a:rPr lang="en-US" sz="1400" smtClean="0"/>
              <a:t>………………………… </a:t>
            </a:r>
            <a:r>
              <a:rPr lang="nl-BE" sz="1400" smtClean="0"/>
              <a:t>et </a:t>
            </a:r>
            <a:r>
              <a:rPr lang="en-US" sz="1400" smtClean="0"/>
              <a:t>………………………… s</a:t>
            </a:r>
            <a:r>
              <a:rPr lang="nl-BE" sz="1400" smtClean="0"/>
              <a:t>ont les parents de mon père</a:t>
            </a:r>
            <a:r>
              <a:rPr lang="en-US" sz="1400" smtClean="0"/>
              <a:t>. (naam grootouders)</a:t>
            </a:r>
          </a:p>
          <a:p>
            <a:endParaRPr lang="en-US" sz="1400"/>
          </a:p>
          <a:p>
            <a:r>
              <a:rPr lang="en-US" sz="1400" smtClean="0"/>
              <a:t>Ils sont mes grand-parents.</a:t>
            </a:r>
            <a:endParaRPr lang="nl-BE" sz="1400" smtClean="0"/>
          </a:p>
          <a:p>
            <a:endParaRPr lang="nl-BE" sz="1400" smtClean="0"/>
          </a:p>
          <a:p>
            <a:r>
              <a:rPr lang="en-US" sz="1400" smtClean="0"/>
              <a:t>J’ai deux grands-pères et deux grands-mères.</a:t>
            </a:r>
            <a:br>
              <a:rPr lang="en-US" sz="1400" smtClean="0"/>
            </a:br>
            <a:r>
              <a:rPr lang="en-US" sz="1400" smtClean="0"/>
              <a:t>………………………… et ………………………… sont mes grands-pères.</a:t>
            </a:r>
            <a:br>
              <a:rPr lang="en-US" sz="1400" smtClean="0"/>
            </a:br>
            <a:r>
              <a:rPr lang="en-US" sz="1400" smtClean="0"/>
              <a:t>………………………… et ………………………… sont mes grands-mères.</a:t>
            </a:r>
            <a:endParaRPr lang="nl-BE" sz="1400" smtClean="0"/>
          </a:p>
          <a:p>
            <a:endParaRPr lang="nl-BE" sz="1400" smtClean="0"/>
          </a:p>
          <a:p>
            <a:r>
              <a:rPr lang="nl-BE" sz="1400" smtClean="0"/>
              <a:t>Au revoir!</a:t>
            </a:r>
            <a:endParaRPr lang="nl-BE" sz="1400"/>
          </a:p>
        </p:txBody>
      </p:sp>
    </p:spTree>
    <p:extLst>
      <p:ext uri="{BB962C8B-B14F-4D97-AF65-F5344CB8AC3E}">
        <p14:creationId xmlns:p14="http://schemas.microsoft.com/office/powerpoint/2010/main" val="3952255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07504" y="116632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600" b="1" smtClean="0"/>
              <a:t>La famille de (naam).</a:t>
            </a:r>
            <a:endParaRPr lang="nl-BE" sz="3600" b="1"/>
          </a:p>
        </p:txBody>
      </p:sp>
      <p:sp>
        <p:nvSpPr>
          <p:cNvPr id="6" name="Rechthoek 5"/>
          <p:cNvSpPr/>
          <p:nvPr/>
        </p:nvSpPr>
        <p:spPr>
          <a:xfrm>
            <a:off x="3779912" y="4797152"/>
            <a:ext cx="144016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mtClean="0"/>
              <a:t>foto</a:t>
            </a:r>
            <a:endParaRPr lang="nl-BE"/>
          </a:p>
        </p:txBody>
      </p:sp>
      <p:sp>
        <p:nvSpPr>
          <p:cNvPr id="10" name="Afgeronde rechthoek 9"/>
          <p:cNvSpPr/>
          <p:nvPr/>
        </p:nvSpPr>
        <p:spPr>
          <a:xfrm>
            <a:off x="4067944" y="6093296"/>
            <a:ext cx="936104" cy="26002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b="1" smtClean="0"/>
              <a:t>moi</a:t>
            </a:r>
            <a:endParaRPr lang="nl-BE" sz="1400" b="1"/>
          </a:p>
        </p:txBody>
      </p:sp>
      <p:sp>
        <p:nvSpPr>
          <p:cNvPr id="12" name="Rechthoek 11"/>
          <p:cNvSpPr/>
          <p:nvPr/>
        </p:nvSpPr>
        <p:spPr>
          <a:xfrm>
            <a:off x="2987824" y="2996952"/>
            <a:ext cx="144016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mtClean="0"/>
              <a:t>foto</a:t>
            </a:r>
            <a:endParaRPr lang="nl-BE"/>
          </a:p>
        </p:txBody>
      </p:sp>
      <p:sp>
        <p:nvSpPr>
          <p:cNvPr id="13" name="Rechthoek 12"/>
          <p:cNvSpPr/>
          <p:nvPr/>
        </p:nvSpPr>
        <p:spPr>
          <a:xfrm>
            <a:off x="4572000" y="2996952"/>
            <a:ext cx="144016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mtClean="0"/>
              <a:t>foto</a:t>
            </a:r>
            <a:endParaRPr lang="nl-BE"/>
          </a:p>
        </p:txBody>
      </p:sp>
      <p:sp>
        <p:nvSpPr>
          <p:cNvPr id="14" name="Afgeronde rechthoek 13"/>
          <p:cNvSpPr/>
          <p:nvPr/>
        </p:nvSpPr>
        <p:spPr>
          <a:xfrm>
            <a:off x="2699792" y="4149080"/>
            <a:ext cx="1584176" cy="504056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b="1" smtClean="0"/>
              <a:t>ma mère</a:t>
            </a:r>
          </a:p>
          <a:p>
            <a:pPr algn="ctr"/>
            <a:r>
              <a:rPr lang="nl-BE" sz="1400" b="1" smtClean="0"/>
              <a:t>(naam)</a:t>
            </a:r>
            <a:endParaRPr lang="nl-BE" sz="1400" b="1"/>
          </a:p>
        </p:txBody>
      </p:sp>
      <p:sp>
        <p:nvSpPr>
          <p:cNvPr id="15" name="Afgeronde rechthoek 14"/>
          <p:cNvSpPr/>
          <p:nvPr/>
        </p:nvSpPr>
        <p:spPr>
          <a:xfrm>
            <a:off x="4860032" y="4149080"/>
            <a:ext cx="1584176" cy="504056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b="1" smtClean="0"/>
              <a:t>mon père</a:t>
            </a:r>
          </a:p>
          <a:p>
            <a:pPr algn="ctr"/>
            <a:r>
              <a:rPr lang="nl-BE" sz="1400" b="1" smtClean="0"/>
              <a:t>(naam)</a:t>
            </a:r>
            <a:endParaRPr lang="nl-BE" sz="1400" b="1"/>
          </a:p>
        </p:txBody>
      </p:sp>
      <p:sp>
        <p:nvSpPr>
          <p:cNvPr id="16" name="Rechthoek 15"/>
          <p:cNvSpPr/>
          <p:nvPr/>
        </p:nvSpPr>
        <p:spPr>
          <a:xfrm>
            <a:off x="1691680" y="4797152"/>
            <a:ext cx="144016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mtClean="0"/>
              <a:t>foto</a:t>
            </a:r>
            <a:endParaRPr lang="nl-BE"/>
          </a:p>
        </p:txBody>
      </p:sp>
      <p:sp>
        <p:nvSpPr>
          <p:cNvPr id="11" name="Afgeronde rechthoek 10"/>
          <p:cNvSpPr/>
          <p:nvPr/>
        </p:nvSpPr>
        <p:spPr>
          <a:xfrm>
            <a:off x="1691680" y="6173306"/>
            <a:ext cx="1440160" cy="468052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b="1" smtClean="0"/>
              <a:t>mon frère</a:t>
            </a:r>
          </a:p>
          <a:p>
            <a:pPr algn="ctr"/>
            <a:r>
              <a:rPr lang="nl-BE" sz="1400" b="1" smtClean="0"/>
              <a:t>(naam)</a:t>
            </a:r>
            <a:endParaRPr lang="nl-BE" sz="1400" b="1"/>
          </a:p>
        </p:txBody>
      </p:sp>
      <p:sp>
        <p:nvSpPr>
          <p:cNvPr id="18" name="Rechthoek 17"/>
          <p:cNvSpPr/>
          <p:nvPr/>
        </p:nvSpPr>
        <p:spPr>
          <a:xfrm>
            <a:off x="5796136" y="4797152"/>
            <a:ext cx="144016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mtClean="0"/>
              <a:t>foto</a:t>
            </a:r>
            <a:endParaRPr lang="nl-BE"/>
          </a:p>
        </p:txBody>
      </p:sp>
      <p:sp>
        <p:nvSpPr>
          <p:cNvPr id="19" name="Afgeronde rechthoek 18"/>
          <p:cNvSpPr/>
          <p:nvPr/>
        </p:nvSpPr>
        <p:spPr>
          <a:xfrm>
            <a:off x="5796136" y="6173306"/>
            <a:ext cx="1440160" cy="468052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b="1" smtClean="0"/>
              <a:t>ma soeur</a:t>
            </a:r>
          </a:p>
          <a:p>
            <a:pPr algn="ctr"/>
            <a:r>
              <a:rPr lang="nl-BE" sz="1400" b="1" smtClean="0"/>
              <a:t>(naam)</a:t>
            </a:r>
            <a:endParaRPr lang="nl-BE" sz="1400" b="1"/>
          </a:p>
        </p:txBody>
      </p:sp>
      <p:sp>
        <p:nvSpPr>
          <p:cNvPr id="20" name="Rechthoek 19"/>
          <p:cNvSpPr/>
          <p:nvPr/>
        </p:nvSpPr>
        <p:spPr>
          <a:xfrm>
            <a:off x="323528" y="1196752"/>
            <a:ext cx="144016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mtClean="0"/>
              <a:t>foto</a:t>
            </a:r>
            <a:endParaRPr lang="nl-BE"/>
          </a:p>
        </p:txBody>
      </p:sp>
      <p:sp>
        <p:nvSpPr>
          <p:cNvPr id="21" name="Afgeronde rechthoek 20"/>
          <p:cNvSpPr/>
          <p:nvPr/>
        </p:nvSpPr>
        <p:spPr>
          <a:xfrm>
            <a:off x="35496" y="2348880"/>
            <a:ext cx="1584176" cy="504056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b="1" smtClean="0"/>
              <a:t>ma grand-mère</a:t>
            </a:r>
          </a:p>
          <a:p>
            <a:pPr algn="ctr"/>
            <a:r>
              <a:rPr lang="nl-BE" sz="1400" b="1" smtClean="0"/>
              <a:t>(naam)</a:t>
            </a:r>
            <a:endParaRPr lang="nl-BE" sz="1400" b="1"/>
          </a:p>
        </p:txBody>
      </p:sp>
      <p:sp>
        <p:nvSpPr>
          <p:cNvPr id="24" name="Rechthoek 23"/>
          <p:cNvSpPr/>
          <p:nvPr/>
        </p:nvSpPr>
        <p:spPr>
          <a:xfrm>
            <a:off x="1979712" y="1196752"/>
            <a:ext cx="144016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mtClean="0"/>
              <a:t>foto</a:t>
            </a:r>
            <a:endParaRPr lang="nl-BE"/>
          </a:p>
        </p:txBody>
      </p:sp>
      <p:sp>
        <p:nvSpPr>
          <p:cNvPr id="25" name="Afgeronde rechthoek 24"/>
          <p:cNvSpPr/>
          <p:nvPr/>
        </p:nvSpPr>
        <p:spPr>
          <a:xfrm>
            <a:off x="2267744" y="2348880"/>
            <a:ext cx="1584176" cy="504056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b="1" smtClean="0"/>
              <a:t>mon grand-père</a:t>
            </a:r>
          </a:p>
          <a:p>
            <a:pPr algn="ctr"/>
            <a:r>
              <a:rPr lang="nl-BE" sz="1400" b="1" smtClean="0"/>
              <a:t>(naam)</a:t>
            </a:r>
            <a:endParaRPr lang="nl-BE" sz="1400" b="1"/>
          </a:p>
        </p:txBody>
      </p:sp>
      <p:sp>
        <p:nvSpPr>
          <p:cNvPr id="26" name="Rechthoek 25"/>
          <p:cNvSpPr/>
          <p:nvPr/>
        </p:nvSpPr>
        <p:spPr>
          <a:xfrm>
            <a:off x="5580112" y="1196752"/>
            <a:ext cx="144016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mtClean="0"/>
              <a:t>foto</a:t>
            </a:r>
            <a:endParaRPr lang="nl-BE"/>
          </a:p>
        </p:txBody>
      </p:sp>
      <p:sp>
        <p:nvSpPr>
          <p:cNvPr id="27" name="Afgeronde rechthoek 26"/>
          <p:cNvSpPr/>
          <p:nvPr/>
        </p:nvSpPr>
        <p:spPr>
          <a:xfrm>
            <a:off x="5292080" y="2348880"/>
            <a:ext cx="1584176" cy="504056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b="1" smtClean="0"/>
              <a:t>ma grand-mère</a:t>
            </a:r>
          </a:p>
          <a:p>
            <a:pPr algn="ctr"/>
            <a:r>
              <a:rPr lang="nl-BE" sz="1400" b="1" smtClean="0"/>
              <a:t>(naam)</a:t>
            </a:r>
            <a:endParaRPr lang="nl-BE" sz="1400" b="1"/>
          </a:p>
        </p:txBody>
      </p:sp>
      <p:sp>
        <p:nvSpPr>
          <p:cNvPr id="28" name="Rechthoek 27"/>
          <p:cNvSpPr/>
          <p:nvPr/>
        </p:nvSpPr>
        <p:spPr>
          <a:xfrm>
            <a:off x="7236296" y="1196752"/>
            <a:ext cx="144016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mtClean="0"/>
              <a:t>foto</a:t>
            </a:r>
            <a:endParaRPr lang="nl-BE"/>
          </a:p>
        </p:txBody>
      </p:sp>
      <p:sp>
        <p:nvSpPr>
          <p:cNvPr id="29" name="Afgeronde rechthoek 28"/>
          <p:cNvSpPr/>
          <p:nvPr/>
        </p:nvSpPr>
        <p:spPr>
          <a:xfrm>
            <a:off x="7524328" y="2348880"/>
            <a:ext cx="1584176" cy="504056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b="1" smtClean="0"/>
              <a:t>mon grand-père</a:t>
            </a:r>
          </a:p>
          <a:p>
            <a:pPr algn="ctr"/>
            <a:r>
              <a:rPr lang="nl-BE" sz="1400" b="1" smtClean="0"/>
              <a:t>(naam)</a:t>
            </a:r>
            <a:endParaRPr lang="nl-BE" sz="1400" b="1"/>
          </a:p>
        </p:txBody>
      </p:sp>
      <p:sp>
        <p:nvSpPr>
          <p:cNvPr id="23" name="Afgeronde rechthoek 22"/>
          <p:cNvSpPr/>
          <p:nvPr/>
        </p:nvSpPr>
        <p:spPr>
          <a:xfrm>
            <a:off x="6877724" y="260648"/>
            <a:ext cx="2160240" cy="36004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BE" b="1" smtClean="0"/>
              <a:t>DIALOOG</a:t>
            </a:r>
            <a:endParaRPr lang="nl-BE" b="1"/>
          </a:p>
        </p:txBody>
      </p:sp>
      <p:pic>
        <p:nvPicPr>
          <p:cNvPr id="30" name="Picture 6" descr="ZOUFFF! - Leermiddel Frans voor de lagere school - VAN I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-99392"/>
            <a:ext cx="1168197" cy="1168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96327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125</Words>
  <Application>Microsoft Office PowerPoint</Application>
  <PresentationFormat>Diavoorstelling (4:3)</PresentationFormat>
  <Paragraphs>46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Kantoorthema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klas 5A</dc:creator>
  <cp:lastModifiedBy>klas 5A</cp:lastModifiedBy>
  <cp:revision>3</cp:revision>
  <dcterms:created xsi:type="dcterms:W3CDTF">2025-03-15T19:42:23Z</dcterms:created>
  <dcterms:modified xsi:type="dcterms:W3CDTF">2025-03-15T20:08:10Z</dcterms:modified>
</cp:coreProperties>
</file>