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62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  <p:sldId id="268" r:id="rId14"/>
  </p:sldIdLst>
  <p:sldSz cx="6858000" cy="9144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ijl, gemiddeld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Stijl, donker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ijl, donker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jl, donker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Stijl, licht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ijl, donker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746" y="-23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42BD3-0653-4B6A-B369-58A1A69846BF}" type="datetimeFigureOut">
              <a:rPr lang="nl-BE" smtClean="0"/>
              <a:pPr/>
              <a:t>2/05/2022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8E45-6082-4195-96C8-8A58B274208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ndertitel 14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1550640"/>
          </a:xfrm>
        </p:spPr>
        <p:txBody>
          <a:bodyPr>
            <a:normAutofit/>
          </a:bodyPr>
          <a:lstStyle/>
          <a:p>
            <a:r>
              <a:rPr lang="nl-BE" sz="3600" dirty="0"/>
              <a:t>Vaderdagkalender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B6C98668-399F-40F3-8BE2-189ED9403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166199"/>
              </p:ext>
            </p:extLst>
          </p:nvPr>
        </p:nvGraphicFramePr>
        <p:xfrm>
          <a:off x="44624" y="6030024"/>
          <a:ext cx="6768753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SEPTEMBER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3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E6BA3A22-8A16-4514-A9AB-FD7FF4D2F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1440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OKTOBER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447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A43C9A44-BFB0-41ED-BAE3-FC17E7BB1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191817"/>
              </p:ext>
            </p:extLst>
          </p:nvPr>
        </p:nvGraphicFramePr>
        <p:xfrm>
          <a:off x="44624" y="6030024"/>
          <a:ext cx="6768753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NOVEMBER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3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FC8EFBDC-E276-4C4F-A42B-E9415B2CD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651975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DECEMBER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kerstavond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Kerstmis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Sinterklaas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oudejaarsavond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31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3">
            <a:extLst>
              <a:ext uri="{FF2B5EF4-FFF2-40B4-BE49-F238E27FC236}">
                <a16:creationId xmlns:a16="http://schemas.microsoft.com/office/drawing/2014/main" id="{752200EA-6793-4BD7-9976-66D04D184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98665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JANUARI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Nieuwjaar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00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F49A4297-44EA-43F0-BC06-3353ACD7C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01523"/>
              </p:ext>
            </p:extLst>
          </p:nvPr>
        </p:nvGraphicFramePr>
        <p:xfrm>
          <a:off x="44624" y="6030024"/>
          <a:ext cx="6768753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FEBRUARI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(29)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86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D40357BE-B456-4B41-A8E8-668358C0D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825476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MAART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8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8BF364BF-BAFC-41AA-816D-153D6D43C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65126"/>
              </p:ext>
            </p:extLst>
          </p:nvPr>
        </p:nvGraphicFramePr>
        <p:xfrm>
          <a:off x="44624" y="6030024"/>
          <a:ext cx="6768753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APRIL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r>
                        <a:rPr lang="nl-BE" sz="1200" dirty="0" err="1"/>
                        <a:t>grapjesdag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55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C563C04D-638C-4778-9757-4B48B0DA9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04359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MEI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18DCB073-FE5A-4306-8A20-533C2A206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29424"/>
              </p:ext>
            </p:extLst>
          </p:nvPr>
        </p:nvGraphicFramePr>
        <p:xfrm>
          <a:off x="44624" y="6030024"/>
          <a:ext cx="6768753" cy="3078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JUNI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20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DCB8C096-A8B6-4954-A657-8622F6279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42638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JULI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EFEBB439-8B10-490B-B154-5ECD84905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473957"/>
              </p:ext>
            </p:extLst>
          </p:nvPr>
        </p:nvGraphicFramePr>
        <p:xfrm>
          <a:off x="44624" y="5724128"/>
          <a:ext cx="6768753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6251">
                  <a:extLst>
                    <a:ext uri="{9D8B030D-6E8A-4147-A177-3AD203B41FA5}">
                      <a16:colId xmlns:a16="http://schemas.microsoft.com/office/drawing/2014/main" val="18570294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660844778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418349158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nl-BE" sz="1600" dirty="0"/>
                        <a:t>AUGUSTUS</a:t>
                      </a:r>
                      <a:endParaRPr lang="nl-N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0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52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22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0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23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00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24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9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25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42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26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03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27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9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28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19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29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BE" sz="1200" dirty="0"/>
                        <a:t>10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20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30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8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200" dirty="0"/>
                        <a:t>31 </a:t>
                      </a:r>
                      <a:endParaRPr lang="nl-NL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14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75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387</Words>
  <Application>Microsoft Office PowerPoint</Application>
  <PresentationFormat>Diavoorstelling (4:3)</PresentationFormat>
  <Paragraphs>379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computerklas</dc:creator>
  <cp:lastModifiedBy>Tim Schamp</cp:lastModifiedBy>
  <cp:revision>16</cp:revision>
  <dcterms:created xsi:type="dcterms:W3CDTF">2011-05-30T11:46:38Z</dcterms:created>
  <dcterms:modified xsi:type="dcterms:W3CDTF">2022-05-02T18:47:57Z</dcterms:modified>
</cp:coreProperties>
</file>